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412" r:id="rId4"/>
    <p:sldId id="327" r:id="rId5"/>
    <p:sldId id="367" r:id="rId6"/>
    <p:sldId id="413" r:id="rId7"/>
    <p:sldId id="368" r:id="rId8"/>
    <p:sldId id="415" r:id="rId9"/>
    <p:sldId id="414" r:id="rId10"/>
    <p:sldId id="417" r:id="rId11"/>
    <p:sldId id="416" r:id="rId12"/>
    <p:sldId id="418" r:id="rId13"/>
    <p:sldId id="419" r:id="rId14"/>
    <p:sldId id="420" r:id="rId15"/>
    <p:sldId id="421" r:id="rId16"/>
    <p:sldId id="422" r:id="rId17"/>
    <p:sldId id="423" r:id="rId18"/>
    <p:sldId id="424" r:id="rId19"/>
    <p:sldId id="425" r:id="rId20"/>
    <p:sldId id="426" r:id="rId21"/>
    <p:sldId id="427" r:id="rId22"/>
    <p:sldId id="428" r:id="rId23"/>
    <p:sldId id="429" r:id="rId24"/>
    <p:sldId id="430" r:id="rId25"/>
    <p:sldId id="410" r:id="rId26"/>
    <p:sldId id="41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5C9E"/>
    <a:srgbClr val="44692B"/>
    <a:srgbClr val="CC0000"/>
    <a:srgbClr val="0033CC"/>
    <a:srgbClr val="A9D18E"/>
    <a:srgbClr val="FFD966"/>
    <a:srgbClr val="AD32D6"/>
    <a:srgbClr val="324C7F"/>
    <a:srgbClr val="FFFF00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3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04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454E-E5C2-4C87-BAC9-DF04BC73673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653BB-25A7-4F10-B1E0-54833ED38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7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5410" y="1192704"/>
            <a:ext cx="7948246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5410" y="3672379"/>
            <a:ext cx="7948246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8A546-9318-472E-B07E-30D65EAA51D3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67825" y="6362700"/>
            <a:ext cx="2743200" cy="365125"/>
          </a:xfrm>
        </p:spPr>
        <p:txBody>
          <a:bodyPr/>
          <a:lstStyle>
            <a:lvl1pPr>
              <a:defRPr sz="2000"/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1313-AE31-4E4B-8D54-A6FA6FED2DCE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 flip="none" rotWithShape="1">
          <a:gsLst>
            <a:gs pos="76000">
              <a:schemeClr val="accent1">
                <a:lumMod val="75000"/>
              </a:schemeClr>
            </a:gs>
            <a:gs pos="7300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57B52-BE1D-4455-BD55-D8B1BBA55812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9250" y="6356350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DDC89-F9FD-4BEA-B5AE-3CB4CEAF5747}" type="datetime1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96DC-5528-48FC-9125-FA955FF6E8B5}" type="datetime1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84000">
              <a:schemeClr val="accent1">
                <a:lumMod val="75000"/>
              </a:schemeClr>
            </a:gs>
            <a:gs pos="5900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474" y="268288"/>
            <a:ext cx="5638800" cy="365125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C74D5348-F1D2-42A3-87EC-4A93EF2CF0CA}" type="datetime1">
              <a:rPr lang="en-US" smtClean="0"/>
              <a:pPr/>
              <a:t>11/14/2023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63050" y="6356349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A8C52B-E452-4628-AFC5-CDA209CBC406}"/>
              </a:ext>
            </a:extLst>
          </p:cNvPr>
          <p:cNvCxnSpPr/>
          <p:nvPr userDrawn="1"/>
        </p:nvCxnSpPr>
        <p:spPr>
          <a:xfrm>
            <a:off x="420474" y="716536"/>
            <a:ext cx="10972800" cy="0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2420-2C7A-480F-B676-E347CD38FAA0}" type="datetime1">
              <a:rPr lang="en-US" smtClean="0"/>
              <a:t>11/14/2023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3E5E-A359-4A87-A74D-0A2410C2920A}" type="datetime1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B1C3F-70F9-4447-A1A2-CD44A2794AD6}" type="datetime1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CA6B179-8F21-4CF1-91C2-2ACC67082A10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83000">
              <a:schemeClr val="accent1">
                <a:lumMod val="75000"/>
              </a:schemeClr>
            </a:gs>
            <a:gs pos="9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6746" y="3660747"/>
            <a:ext cx="4805081" cy="2192137"/>
          </a:xfrm>
        </p:spPr>
        <p:txBody>
          <a:bodyPr>
            <a:noAutofit/>
          </a:bodyPr>
          <a:lstStyle/>
          <a:p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Presented By</a:t>
            </a:r>
          </a:p>
          <a:p>
            <a:r>
              <a:rPr lang="en-US" sz="1600" b="1" dirty="0"/>
              <a:t>Abrar Hasan</a:t>
            </a:r>
          </a:p>
          <a:p>
            <a:r>
              <a:rPr lang="en-US" sz="1600" b="1" dirty="0"/>
              <a:t>1807024</a:t>
            </a:r>
          </a:p>
          <a:p>
            <a:r>
              <a:rPr lang="en-US" sz="1600" b="1" dirty="0"/>
              <a:t>Department of Computer Science &amp; Engineering</a:t>
            </a:r>
          </a:p>
          <a:p>
            <a:r>
              <a:rPr lang="en-US" sz="1600" b="1" dirty="0"/>
              <a:t>Khulna University of Engineering &amp; Technology</a:t>
            </a:r>
          </a:p>
          <a:p>
            <a:r>
              <a:rPr lang="en-US" sz="1600" b="1" dirty="0"/>
              <a:t>Khulna -9203, Bangladesh.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969CF6-9C29-47D9-B784-CDC050B92197}"/>
              </a:ext>
            </a:extLst>
          </p:cNvPr>
          <p:cNvCxnSpPr>
            <a:cxnSpLocks/>
          </p:cNvCxnSpPr>
          <p:nvPr/>
        </p:nvCxnSpPr>
        <p:spPr>
          <a:xfrm>
            <a:off x="3790950" y="2888198"/>
            <a:ext cx="3876675" cy="0"/>
          </a:xfrm>
          <a:prstGeom prst="line">
            <a:avLst/>
          </a:prstGeom>
          <a:ln w="603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8984B3-31A9-485E-9B22-6D789A4A0C83}"/>
              </a:ext>
            </a:extLst>
          </p:cNvPr>
          <p:cNvSpPr txBox="1"/>
          <p:nvPr/>
        </p:nvSpPr>
        <p:spPr>
          <a:xfrm>
            <a:off x="2555607" y="1516410"/>
            <a:ext cx="7080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Designing Rail Station in </a:t>
            </a:r>
            <a:r>
              <a:rPr lang="en-US" sz="3200" b="1" dirty="0" err="1">
                <a:solidFill>
                  <a:schemeClr val="bg1"/>
                </a:solidFill>
              </a:rPr>
              <a:t>OpenGl</a:t>
            </a:r>
            <a:r>
              <a:rPr lang="en-US" sz="3200" b="1" dirty="0">
                <a:solidFill>
                  <a:schemeClr val="bg1"/>
                </a:solidFill>
              </a:rPr>
              <a:t> 3.3</a:t>
            </a:r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87"/>
    </mc:Choice>
    <mc:Fallback xmlns="">
      <p:transition spd="slow" advTm="216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6000">
              <a:schemeClr val="accent1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1FC727-3B8D-478F-8DE9-A2F1E843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83225-A680-4081-BD38-EBB302DE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6F6F95-081F-4A2E-9E97-165CFA54CDBD}"/>
              </a:ext>
            </a:extLst>
          </p:cNvPr>
          <p:cNvGrpSpPr/>
          <p:nvPr/>
        </p:nvGrpSpPr>
        <p:grpSpPr>
          <a:xfrm>
            <a:off x="4364990" y="1398399"/>
            <a:ext cx="3388567" cy="4061201"/>
            <a:chOff x="2184451" y="3398165"/>
            <a:chExt cx="2167128" cy="272491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38C567A-012C-40D0-A0A2-6E289368D362}"/>
                </a:ext>
              </a:extLst>
            </p:cNvPr>
            <p:cNvGrpSpPr/>
            <p:nvPr/>
          </p:nvGrpSpPr>
          <p:grpSpPr>
            <a:xfrm>
              <a:off x="2184451" y="3398165"/>
              <a:ext cx="2167128" cy="2724912"/>
              <a:chOff x="143510" y="812165"/>
              <a:chExt cx="2286000" cy="3383280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168C045-B07A-4783-BF3A-6D97D768C5AB}"/>
                  </a:ext>
                </a:extLst>
              </p:cNvPr>
              <p:cNvSpPr/>
              <p:nvPr/>
            </p:nvSpPr>
            <p:spPr>
              <a:xfrm>
                <a:off x="143510" y="812165"/>
                <a:ext cx="2286000" cy="3383280"/>
              </a:xfrm>
              <a:prstGeom prst="rect">
                <a:avLst/>
              </a:prstGeom>
              <a:solidFill>
                <a:schemeClr val="tx1">
                  <a:alpha val="23000"/>
                </a:schemeClr>
              </a:solidFill>
              <a:ln w="38100"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A8F9773-74B9-4F89-99FF-69C9F273F54C}"/>
                  </a:ext>
                </a:extLst>
              </p:cNvPr>
              <p:cNvSpPr/>
              <p:nvPr/>
            </p:nvSpPr>
            <p:spPr>
              <a:xfrm>
                <a:off x="514985" y="1168401"/>
                <a:ext cx="1530365" cy="2647950"/>
              </a:xfrm>
              <a:prstGeom prst="rect">
                <a:avLst/>
              </a:prstGeom>
              <a:solidFill>
                <a:srgbClr val="BC000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352E3EE2-C056-4518-AD7C-3ABD3E8C572B}"/>
                  </a:ext>
                </a:extLst>
              </p:cNvPr>
              <p:cNvGrpSpPr/>
              <p:nvPr/>
            </p:nvGrpSpPr>
            <p:grpSpPr>
              <a:xfrm>
                <a:off x="286766" y="1273175"/>
                <a:ext cx="668655" cy="519684"/>
                <a:chOff x="300990" y="1638300"/>
                <a:chExt cx="668655" cy="519684"/>
              </a:xfrm>
            </p:grpSpPr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2AFE1427-9A38-4CAF-A1A7-AD099BBEC2AD}"/>
                    </a:ext>
                  </a:extLst>
                </p:cNvPr>
                <p:cNvSpPr/>
                <p:nvPr/>
              </p:nvSpPr>
              <p:spPr>
                <a:xfrm>
                  <a:off x="300990" y="1638300"/>
                  <a:ext cx="668655" cy="342900"/>
                </a:xfrm>
                <a:prstGeom prst="rect">
                  <a:avLst/>
                </a:prstGeom>
                <a:solidFill>
                  <a:srgbClr val="80002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03</a:t>
                  </a:r>
                </a:p>
              </p:txBody>
            </p:sp>
            <p:sp>
              <p:nvSpPr>
                <p:cNvPr id="137" name="Right Triangle 136">
                  <a:extLst>
                    <a:ext uri="{FF2B5EF4-FFF2-40B4-BE49-F238E27FC236}">
                      <a16:creationId xmlns:a16="http://schemas.microsoft.com/office/drawing/2014/main" id="{86130230-9BAC-44B5-AC1A-8252082EF801}"/>
                    </a:ext>
                  </a:extLst>
                </p:cNvPr>
                <p:cNvSpPr/>
                <p:nvPr/>
              </p:nvSpPr>
              <p:spPr>
                <a:xfrm flipH="1" flipV="1">
                  <a:off x="300990" y="1981200"/>
                  <a:ext cx="203835" cy="176784"/>
                </a:xfrm>
                <a:prstGeom prst="rtTriangle">
                  <a:avLst/>
                </a:prstGeom>
                <a:solidFill>
                  <a:srgbClr val="42001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8D2B0E33-7AC3-40F3-80DA-E1FB582E787C}"/>
                  </a:ext>
                </a:extLst>
              </p:cNvPr>
              <p:cNvSpPr txBox="1"/>
              <p:nvPr/>
            </p:nvSpPr>
            <p:spPr>
              <a:xfrm>
                <a:off x="701000" y="1583382"/>
                <a:ext cx="1156385" cy="589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+mj-lt"/>
                  </a:rPr>
                  <a:t>Detailed </a:t>
                </a:r>
              </a:p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+mj-lt"/>
                  </a:rPr>
                  <a:t>Visualization</a:t>
                </a: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E596BF9-FF95-43AB-971E-1623FA48A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549" y="4724005"/>
              <a:ext cx="786511" cy="786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4773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9"/>
    </mc:Choice>
    <mc:Fallback>
      <p:transition spd="slow" advTm="259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F062-492C-4F94-A7F8-219EEB41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D843D-0440-4DE8-9478-A95F55C3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5D68A-48EA-4A53-85FC-2DFD12057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141"/>
            <a:ext cx="12192000" cy="626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72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7"/>
    </mc:Choice>
    <mc:Fallback>
      <p:transition spd="slow" advTm="1637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F062-492C-4F94-A7F8-219EEB41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Visualization(</a:t>
            </a:r>
            <a:r>
              <a:rPr lang="en-US" dirty="0" err="1"/>
              <a:t>contd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D843D-0440-4DE8-9478-A95F55C3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908225-FCED-4607-92B6-1661DDF7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739" y="1325607"/>
            <a:ext cx="2634141" cy="44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99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7"/>
    </mc:Choice>
    <mc:Fallback>
      <p:transition spd="slow" advTm="1637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F062-492C-4F94-A7F8-219EEB41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Visualization(contd.)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D843D-0440-4DE8-9478-A95F55C3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BEEC1-3591-4FC5-AE80-6B6D65C4E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409" y="1615440"/>
            <a:ext cx="3813706" cy="3850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70393-FD7F-49A7-90F3-34054B81F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322" y="1478593"/>
            <a:ext cx="3012198" cy="412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60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7"/>
    </mc:Choice>
    <mc:Fallback>
      <p:transition spd="slow" advTm="1637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F062-492C-4F94-A7F8-219EEB41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Visualization(contd.)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D843D-0440-4DE8-9478-A95F55C3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D24AEB-6035-47A0-8963-1F12336EF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239" y="1269970"/>
            <a:ext cx="5535163" cy="31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34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7"/>
    </mc:Choice>
    <mc:Fallback>
      <p:transition spd="slow" advTm="1637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F062-492C-4F94-A7F8-219EEB41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Visualization(contd.)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D843D-0440-4DE8-9478-A95F55C3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32BB4-A2EF-4636-B96A-9D08AED36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74" y="1332043"/>
            <a:ext cx="10601424" cy="417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28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7"/>
    </mc:Choice>
    <mc:Fallback>
      <p:transition spd="slow" advTm="1637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F062-492C-4F94-A7F8-219EEB41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Visualization(contd.)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D843D-0440-4DE8-9478-A95F55C3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97356A-E26C-4A3F-876C-C4E637931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555" y="845595"/>
            <a:ext cx="7150278" cy="56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71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7"/>
    </mc:Choice>
    <mc:Fallback>
      <p:transition spd="slow" advTm="1637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F062-492C-4F94-A7F8-219EEB41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Visualization(contd.)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D843D-0440-4DE8-9478-A95F55C3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E66A6-7EAE-4648-91A9-5E001FB31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2" y="1297091"/>
            <a:ext cx="10418714" cy="448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04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7"/>
    </mc:Choice>
    <mc:Fallback>
      <p:transition spd="slow" advTm="1637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F062-492C-4F94-A7F8-219EEB41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Visualization(contd.)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D843D-0440-4DE8-9478-A95F55C3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55CD5-96F7-4415-B99B-C86ECE55A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6" y="1260499"/>
            <a:ext cx="11373436" cy="4337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433D69-202E-4336-BE4B-954A4AD3B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56" y="1412899"/>
            <a:ext cx="11373436" cy="433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16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7"/>
    </mc:Choice>
    <mc:Fallback>
      <p:transition spd="slow" advTm="1637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F062-492C-4F94-A7F8-219EEB41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Visualization(contd.)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D843D-0440-4DE8-9478-A95F55C3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0C9DB-0FF0-4B5A-8C91-AB3F54AF3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46" y="1653657"/>
            <a:ext cx="10726268" cy="3550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BBABB7-F068-4191-8A8F-4650C0EE4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46" y="1806057"/>
            <a:ext cx="10726268" cy="355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79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7"/>
    </mc:Choice>
    <mc:Fallback>
      <p:transition spd="slow" advTm="1637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6000">
              <a:schemeClr val="accent1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1FC727-3B8D-478F-8DE9-A2F1E843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83225-A680-4081-BD38-EBB302DE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59DB9CC-79E2-4A20-8297-DAD41D35D564}"/>
              </a:ext>
            </a:extLst>
          </p:cNvPr>
          <p:cNvGrpSpPr/>
          <p:nvPr/>
        </p:nvGrpSpPr>
        <p:grpSpPr>
          <a:xfrm>
            <a:off x="8370960" y="1876049"/>
            <a:ext cx="2163690" cy="2721407"/>
            <a:chOff x="7402001" y="3218882"/>
            <a:chExt cx="2163690" cy="272140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6E798BC-2603-48F7-9E32-76A2553D15F2}"/>
                </a:ext>
              </a:extLst>
            </p:cNvPr>
            <p:cNvGrpSpPr/>
            <p:nvPr/>
          </p:nvGrpSpPr>
          <p:grpSpPr>
            <a:xfrm>
              <a:off x="7402001" y="3218882"/>
              <a:ext cx="2163690" cy="2721407"/>
              <a:chOff x="143510" y="812165"/>
              <a:chExt cx="2286000" cy="3383280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F1F2A0E8-1A63-4E08-995A-3E893B3D5293}"/>
                  </a:ext>
                </a:extLst>
              </p:cNvPr>
              <p:cNvSpPr/>
              <p:nvPr/>
            </p:nvSpPr>
            <p:spPr>
              <a:xfrm>
                <a:off x="143510" y="812165"/>
                <a:ext cx="2286000" cy="3383280"/>
              </a:xfrm>
              <a:prstGeom prst="rect">
                <a:avLst/>
              </a:prstGeom>
              <a:solidFill>
                <a:schemeClr val="tx1">
                  <a:alpha val="23000"/>
                </a:schemeClr>
              </a:solidFill>
              <a:ln w="38100"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BB9C1B1B-CE89-473C-A34B-553BC1A7ABFE}"/>
                  </a:ext>
                </a:extLst>
              </p:cNvPr>
              <p:cNvSpPr/>
              <p:nvPr/>
            </p:nvSpPr>
            <p:spPr>
              <a:xfrm>
                <a:off x="514986" y="1168401"/>
                <a:ext cx="1490724" cy="2647950"/>
              </a:xfrm>
              <a:prstGeom prst="rect">
                <a:avLst/>
              </a:prstGeom>
              <a:solidFill>
                <a:srgbClr val="6DA8FF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CE69B63F-A5D4-43EE-B68A-D6E4E8976870}"/>
                  </a:ext>
                </a:extLst>
              </p:cNvPr>
              <p:cNvGrpSpPr/>
              <p:nvPr/>
            </p:nvGrpSpPr>
            <p:grpSpPr>
              <a:xfrm>
                <a:off x="286766" y="1273175"/>
                <a:ext cx="668655" cy="519684"/>
                <a:chOff x="300990" y="1638300"/>
                <a:chExt cx="668655" cy="519684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CA0A838B-E4DB-4F89-A740-B2502DA2585A}"/>
                    </a:ext>
                  </a:extLst>
                </p:cNvPr>
                <p:cNvSpPr/>
                <p:nvPr/>
              </p:nvSpPr>
              <p:spPr>
                <a:xfrm>
                  <a:off x="300990" y="1638300"/>
                  <a:ext cx="668655" cy="342900"/>
                </a:xfrm>
                <a:prstGeom prst="rect">
                  <a:avLst/>
                </a:prstGeom>
                <a:solidFill>
                  <a:srgbClr val="0066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04</a:t>
                  </a:r>
                </a:p>
              </p:txBody>
            </p:sp>
            <p:sp>
              <p:nvSpPr>
                <p:cNvPr id="121" name="Right Triangle 120">
                  <a:extLst>
                    <a:ext uri="{FF2B5EF4-FFF2-40B4-BE49-F238E27FC236}">
                      <a16:creationId xmlns:a16="http://schemas.microsoft.com/office/drawing/2014/main" id="{4EC8B5B1-E53B-448C-A781-16CD3F254BB0}"/>
                    </a:ext>
                  </a:extLst>
                </p:cNvPr>
                <p:cNvSpPr/>
                <p:nvPr/>
              </p:nvSpPr>
              <p:spPr>
                <a:xfrm flipH="1" flipV="1">
                  <a:off x="300990" y="1981200"/>
                  <a:ext cx="203835" cy="176784"/>
                </a:xfrm>
                <a:prstGeom prst="rtTriangle">
                  <a:avLst/>
                </a:prstGeom>
                <a:solidFill>
                  <a:srgbClr val="004A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4A5C2B0-7ECE-4B11-8941-E3A690F2D4DA}"/>
                  </a:ext>
                </a:extLst>
              </p:cNvPr>
              <p:cNvSpPr txBox="1"/>
              <p:nvPr/>
            </p:nvSpPr>
            <p:spPr>
              <a:xfrm>
                <a:off x="520404" y="1765728"/>
                <a:ext cx="1490724" cy="4208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</a:rPr>
                  <a:t>CONCLUSION</a:t>
                </a:r>
              </a:p>
            </p:txBody>
          </p:sp>
        </p:grp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B916B724-843B-4BFE-ADB0-B908AB782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464" y="4588210"/>
              <a:ext cx="650978" cy="694944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F3E3B4-611F-4AC4-AC0C-E966EEF751B2}"/>
              </a:ext>
            </a:extLst>
          </p:cNvPr>
          <p:cNvGrpSpPr/>
          <p:nvPr/>
        </p:nvGrpSpPr>
        <p:grpSpPr>
          <a:xfrm>
            <a:off x="1769287" y="1913677"/>
            <a:ext cx="1859394" cy="2552951"/>
            <a:chOff x="1457423" y="813219"/>
            <a:chExt cx="1859394" cy="255295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7876547-B832-4AAA-9585-73FDC13F8BF0}"/>
                </a:ext>
              </a:extLst>
            </p:cNvPr>
            <p:cNvGrpSpPr/>
            <p:nvPr/>
          </p:nvGrpSpPr>
          <p:grpSpPr>
            <a:xfrm>
              <a:off x="1457423" y="813219"/>
              <a:ext cx="1859394" cy="2552951"/>
              <a:chOff x="1457423" y="813219"/>
              <a:chExt cx="1859394" cy="2552951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56DBBD1A-D0B1-4F0D-A312-C69992E7BF11}"/>
                  </a:ext>
                </a:extLst>
              </p:cNvPr>
              <p:cNvGrpSpPr/>
              <p:nvPr/>
            </p:nvGrpSpPr>
            <p:grpSpPr>
              <a:xfrm>
                <a:off x="1457423" y="813219"/>
                <a:ext cx="1859394" cy="2552951"/>
                <a:chOff x="143510" y="812165"/>
                <a:chExt cx="2286000" cy="3383280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11FBFAF-4654-4933-85CB-F367B3F7245C}"/>
                    </a:ext>
                  </a:extLst>
                </p:cNvPr>
                <p:cNvSpPr/>
                <p:nvPr/>
              </p:nvSpPr>
              <p:spPr>
                <a:xfrm>
                  <a:off x="143510" y="812165"/>
                  <a:ext cx="2286000" cy="3383280"/>
                </a:xfrm>
                <a:prstGeom prst="rect">
                  <a:avLst/>
                </a:prstGeom>
                <a:solidFill>
                  <a:schemeClr val="tx1">
                    <a:alpha val="23000"/>
                  </a:schemeClr>
                </a:solidFill>
                <a:ln w="38100">
                  <a:noFill/>
                </a:ln>
                <a:effectLst>
                  <a:softEdge rad="177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CBA680EB-420B-41C4-9313-B0E8BF647CB4}"/>
                    </a:ext>
                  </a:extLst>
                </p:cNvPr>
                <p:cNvSpPr/>
                <p:nvPr/>
              </p:nvSpPr>
              <p:spPr>
                <a:xfrm>
                  <a:off x="514986" y="1168400"/>
                  <a:ext cx="1635678" cy="2670811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ABF2E2A-78EB-4795-9373-9309071AD7B7}"/>
                    </a:ext>
                  </a:extLst>
                </p:cNvPr>
                <p:cNvGrpSpPr/>
                <p:nvPr/>
              </p:nvGrpSpPr>
              <p:grpSpPr>
                <a:xfrm>
                  <a:off x="286766" y="1273175"/>
                  <a:ext cx="668655" cy="519684"/>
                  <a:chOff x="300990" y="1638300"/>
                  <a:chExt cx="668655" cy="519684"/>
                </a:xfrm>
              </p:grpSpPr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6A1AD14-C6BF-48AA-86BC-B45F86066C57}"/>
                      </a:ext>
                    </a:extLst>
                  </p:cNvPr>
                  <p:cNvSpPr/>
                  <p:nvPr/>
                </p:nvSpPr>
                <p:spPr>
                  <a:xfrm>
                    <a:off x="300990" y="1638300"/>
                    <a:ext cx="668655" cy="342900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01</a:t>
                    </a:r>
                  </a:p>
                </p:txBody>
              </p:sp>
              <p:sp>
                <p:nvSpPr>
                  <p:cNvPr id="74" name="Right Triangle 73">
                    <a:extLst>
                      <a:ext uri="{FF2B5EF4-FFF2-40B4-BE49-F238E27FC236}">
                        <a16:creationId xmlns:a16="http://schemas.microsoft.com/office/drawing/2014/main" id="{90B80C83-D6AD-48E1-8941-BC66E1C56C6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300990" y="1981200"/>
                    <a:ext cx="203835" cy="176784"/>
                  </a:xfrm>
                  <a:prstGeom prst="rtTriangle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5C25D0B-C9AC-4EB8-B420-B72F66105A93}"/>
                    </a:ext>
                  </a:extLst>
                </p:cNvPr>
                <p:cNvSpPr txBox="1"/>
                <p:nvPr/>
              </p:nvSpPr>
              <p:spPr>
                <a:xfrm>
                  <a:off x="487160" y="1736095"/>
                  <a:ext cx="1691328" cy="448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  <a:latin typeface="+mj-lt"/>
                    </a:rPr>
                    <a:t>Introduction</a:t>
                  </a:r>
                </a:p>
              </p:txBody>
            </p:sp>
          </p:grpSp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A71433EE-309A-48D5-A36C-35B84081E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7178" y="2041607"/>
                <a:ext cx="920135" cy="740051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10CE0-FC99-4E32-A2FD-1F4D139F982B}"/>
                </a:ext>
              </a:extLst>
            </p:cNvPr>
            <p:cNvSpPr/>
            <p:nvPr/>
          </p:nvSpPr>
          <p:spPr>
            <a:xfrm>
              <a:off x="2244012" y="2205589"/>
              <a:ext cx="346797" cy="320780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0CFC6D2-21BB-43FA-9485-44FA6F041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855" y="2225284"/>
              <a:ext cx="301085" cy="30108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AF5E0D1-1867-4C6B-90F3-12E70FB015FB}"/>
              </a:ext>
            </a:extLst>
          </p:cNvPr>
          <p:cNvGrpSpPr/>
          <p:nvPr/>
        </p:nvGrpSpPr>
        <p:grpSpPr>
          <a:xfrm>
            <a:off x="3902344" y="1900428"/>
            <a:ext cx="2079454" cy="2666243"/>
            <a:chOff x="6703149" y="759885"/>
            <a:chExt cx="2079454" cy="266624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EF10E33-15E9-478E-879B-FF8997306ABE}"/>
                </a:ext>
              </a:extLst>
            </p:cNvPr>
            <p:cNvGrpSpPr/>
            <p:nvPr/>
          </p:nvGrpSpPr>
          <p:grpSpPr>
            <a:xfrm>
              <a:off x="6703149" y="759885"/>
              <a:ext cx="2079454" cy="2666243"/>
              <a:chOff x="6130887" y="3429943"/>
              <a:chExt cx="2252156" cy="2991323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ADDBA82-2B34-4D1B-8FBB-8B41472519FA}"/>
                  </a:ext>
                </a:extLst>
              </p:cNvPr>
              <p:cNvSpPr/>
              <p:nvPr/>
            </p:nvSpPr>
            <p:spPr>
              <a:xfrm>
                <a:off x="6130887" y="3429943"/>
                <a:ext cx="2252156" cy="2991323"/>
              </a:xfrm>
              <a:prstGeom prst="rect">
                <a:avLst/>
              </a:prstGeom>
              <a:solidFill>
                <a:schemeClr val="tx1">
                  <a:alpha val="23000"/>
                </a:schemeClr>
              </a:solidFill>
              <a:ln w="38100"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812A5AC-40E2-4574-BAA2-E66E44384D1D}"/>
                  </a:ext>
                </a:extLst>
              </p:cNvPr>
              <p:cNvSpPr/>
              <p:nvPr/>
            </p:nvSpPr>
            <p:spPr>
              <a:xfrm>
                <a:off x="6496862" y="3744908"/>
                <a:ext cx="1510821" cy="2341182"/>
              </a:xfrm>
              <a:prstGeom prst="rect">
                <a:avLst/>
              </a:prstGeom>
              <a:solidFill>
                <a:srgbClr val="00D00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58E94602-D5D0-43F7-AFC3-8E18CC549AEC}"/>
                  </a:ext>
                </a:extLst>
              </p:cNvPr>
              <p:cNvGrpSpPr/>
              <p:nvPr/>
            </p:nvGrpSpPr>
            <p:grpSpPr>
              <a:xfrm>
                <a:off x="6272021" y="3837543"/>
                <a:ext cx="658757" cy="459474"/>
                <a:chOff x="300990" y="1638303"/>
                <a:chExt cx="668657" cy="519681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17FE522-5E03-4AE2-854F-91A7BC1A7EE3}"/>
                    </a:ext>
                  </a:extLst>
                </p:cNvPr>
                <p:cNvSpPr/>
                <p:nvPr/>
              </p:nvSpPr>
              <p:spPr>
                <a:xfrm>
                  <a:off x="300991" y="1638303"/>
                  <a:ext cx="668656" cy="342901"/>
                </a:xfrm>
                <a:prstGeom prst="rect">
                  <a:avLst/>
                </a:prstGeom>
                <a:solidFill>
                  <a:srgbClr val="006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02</a:t>
                  </a:r>
                </a:p>
              </p:txBody>
            </p:sp>
            <p:sp>
              <p:nvSpPr>
                <p:cNvPr id="91" name="Right Triangle 90">
                  <a:extLst>
                    <a:ext uri="{FF2B5EF4-FFF2-40B4-BE49-F238E27FC236}">
                      <a16:creationId xmlns:a16="http://schemas.microsoft.com/office/drawing/2014/main" id="{04A926BE-D11F-4D40-A162-2AAEB12D1EF1}"/>
                    </a:ext>
                  </a:extLst>
                </p:cNvPr>
                <p:cNvSpPr/>
                <p:nvPr/>
              </p:nvSpPr>
              <p:spPr>
                <a:xfrm flipH="1" flipV="1">
                  <a:off x="300990" y="1981200"/>
                  <a:ext cx="203835" cy="176784"/>
                </a:xfrm>
                <a:prstGeom prst="rtTriangle">
                  <a:avLst/>
                </a:prstGeom>
                <a:solidFill>
                  <a:srgbClr val="004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996E221-CE37-4E2C-A2DB-A11F3B46475F}"/>
                  </a:ext>
                </a:extLst>
              </p:cNvPr>
              <p:cNvSpPr txBox="1"/>
              <p:nvPr/>
            </p:nvSpPr>
            <p:spPr>
              <a:xfrm>
                <a:off x="6581836" y="4139768"/>
                <a:ext cx="1384048" cy="65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</a:rPr>
                  <a:t>Functional </a:t>
                </a:r>
              </a:p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</a:rPr>
                  <a:t>Description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9A0F8BB-B950-47C1-91B5-34B27EE58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5" r="8542" b="13509"/>
            <a:stretch/>
          </p:blipFill>
          <p:spPr>
            <a:xfrm>
              <a:off x="7369186" y="2034258"/>
              <a:ext cx="845629" cy="85372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6F6F95-081F-4A2E-9E97-165CFA54CDBD}"/>
              </a:ext>
            </a:extLst>
          </p:cNvPr>
          <p:cNvGrpSpPr/>
          <p:nvPr/>
        </p:nvGrpSpPr>
        <p:grpSpPr>
          <a:xfrm>
            <a:off x="6161833" y="1841759"/>
            <a:ext cx="2167128" cy="2724912"/>
            <a:chOff x="2184451" y="3398165"/>
            <a:chExt cx="2167128" cy="272491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38C567A-012C-40D0-A0A2-6E289368D362}"/>
                </a:ext>
              </a:extLst>
            </p:cNvPr>
            <p:cNvGrpSpPr/>
            <p:nvPr/>
          </p:nvGrpSpPr>
          <p:grpSpPr>
            <a:xfrm>
              <a:off x="2184451" y="3398165"/>
              <a:ext cx="2167128" cy="2724912"/>
              <a:chOff x="143510" y="812165"/>
              <a:chExt cx="2286000" cy="3383280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168C045-B07A-4783-BF3A-6D97D768C5AB}"/>
                  </a:ext>
                </a:extLst>
              </p:cNvPr>
              <p:cNvSpPr/>
              <p:nvPr/>
            </p:nvSpPr>
            <p:spPr>
              <a:xfrm>
                <a:off x="143510" y="812165"/>
                <a:ext cx="2286000" cy="3383280"/>
              </a:xfrm>
              <a:prstGeom prst="rect">
                <a:avLst/>
              </a:prstGeom>
              <a:solidFill>
                <a:schemeClr val="tx1">
                  <a:alpha val="23000"/>
                </a:schemeClr>
              </a:solidFill>
              <a:ln w="38100"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A8F9773-74B9-4F89-99FF-69C9F273F54C}"/>
                  </a:ext>
                </a:extLst>
              </p:cNvPr>
              <p:cNvSpPr/>
              <p:nvPr/>
            </p:nvSpPr>
            <p:spPr>
              <a:xfrm>
                <a:off x="514985" y="1168401"/>
                <a:ext cx="1530365" cy="2647950"/>
              </a:xfrm>
              <a:prstGeom prst="rect">
                <a:avLst/>
              </a:prstGeom>
              <a:solidFill>
                <a:srgbClr val="BC000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352E3EE2-C056-4518-AD7C-3ABD3E8C572B}"/>
                  </a:ext>
                </a:extLst>
              </p:cNvPr>
              <p:cNvGrpSpPr/>
              <p:nvPr/>
            </p:nvGrpSpPr>
            <p:grpSpPr>
              <a:xfrm>
                <a:off x="286766" y="1273175"/>
                <a:ext cx="668655" cy="519684"/>
                <a:chOff x="300990" y="1638300"/>
                <a:chExt cx="668655" cy="519684"/>
              </a:xfrm>
            </p:grpSpPr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2AFE1427-9A38-4CAF-A1A7-AD099BBEC2AD}"/>
                    </a:ext>
                  </a:extLst>
                </p:cNvPr>
                <p:cNvSpPr/>
                <p:nvPr/>
              </p:nvSpPr>
              <p:spPr>
                <a:xfrm>
                  <a:off x="300990" y="1638300"/>
                  <a:ext cx="668655" cy="342900"/>
                </a:xfrm>
                <a:prstGeom prst="rect">
                  <a:avLst/>
                </a:prstGeom>
                <a:solidFill>
                  <a:srgbClr val="80002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03</a:t>
                  </a:r>
                </a:p>
              </p:txBody>
            </p:sp>
            <p:sp>
              <p:nvSpPr>
                <p:cNvPr id="137" name="Right Triangle 136">
                  <a:extLst>
                    <a:ext uri="{FF2B5EF4-FFF2-40B4-BE49-F238E27FC236}">
                      <a16:creationId xmlns:a16="http://schemas.microsoft.com/office/drawing/2014/main" id="{86130230-9BAC-44B5-AC1A-8252082EF801}"/>
                    </a:ext>
                  </a:extLst>
                </p:cNvPr>
                <p:cNvSpPr/>
                <p:nvPr/>
              </p:nvSpPr>
              <p:spPr>
                <a:xfrm flipH="1" flipV="1">
                  <a:off x="300990" y="1981200"/>
                  <a:ext cx="203835" cy="176784"/>
                </a:xfrm>
                <a:prstGeom prst="rtTriangle">
                  <a:avLst/>
                </a:prstGeom>
                <a:solidFill>
                  <a:srgbClr val="42001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8D2B0E33-7AC3-40F3-80DA-E1FB582E787C}"/>
                  </a:ext>
                </a:extLst>
              </p:cNvPr>
              <p:cNvSpPr txBox="1"/>
              <p:nvPr/>
            </p:nvSpPr>
            <p:spPr>
              <a:xfrm>
                <a:off x="456047" y="1583382"/>
                <a:ext cx="1646291" cy="802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+mj-lt"/>
                  </a:rPr>
                  <a:t>Detailed </a:t>
                </a: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+mj-lt"/>
                  </a:rPr>
                  <a:t>Visualization</a:t>
                </a: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E596BF9-FF95-43AB-971E-1623FA48A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549" y="4724005"/>
              <a:ext cx="786511" cy="786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56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9"/>
    </mc:Choice>
    <mc:Fallback xmlns="">
      <p:transition spd="slow" advTm="259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F062-492C-4F94-A7F8-219EEB41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Visualization(contd.)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D843D-0440-4DE8-9478-A95F55C3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16D66-9811-4D75-80A4-4FC35BD0D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44" y="1367511"/>
            <a:ext cx="7890976" cy="472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36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7"/>
    </mc:Choice>
    <mc:Fallback>
      <p:transition spd="slow" advTm="1637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F062-492C-4F94-A7F8-219EEB41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Visualization(contd.)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D843D-0440-4DE8-9478-A95F55C3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A1502-CD46-4090-9834-CE7DE387A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89" y="915424"/>
            <a:ext cx="11080369" cy="544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00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7"/>
    </mc:Choice>
    <mc:Fallback>
      <p:transition spd="slow" advTm="1637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F062-492C-4F94-A7F8-219EEB41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Visualization(contd.)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D843D-0440-4DE8-9478-A95F55C3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65C04-56BA-43C6-B35C-2FA9AB5A3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" y="1219290"/>
            <a:ext cx="9646920" cy="513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52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7"/>
    </mc:Choice>
    <mc:Fallback>
      <p:transition spd="slow" advTm="1637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6000">
              <a:schemeClr val="accent1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1FC727-3B8D-478F-8DE9-A2F1E843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83225-A680-4081-BD38-EBB302DE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59DB9CC-79E2-4A20-8297-DAD41D35D564}"/>
              </a:ext>
            </a:extLst>
          </p:cNvPr>
          <p:cNvGrpSpPr/>
          <p:nvPr/>
        </p:nvGrpSpPr>
        <p:grpSpPr>
          <a:xfrm>
            <a:off x="4618110" y="1514287"/>
            <a:ext cx="3211440" cy="3829426"/>
            <a:chOff x="7402001" y="3218882"/>
            <a:chExt cx="2163690" cy="272140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6E798BC-2603-48F7-9E32-76A2553D15F2}"/>
                </a:ext>
              </a:extLst>
            </p:cNvPr>
            <p:cNvGrpSpPr/>
            <p:nvPr/>
          </p:nvGrpSpPr>
          <p:grpSpPr>
            <a:xfrm>
              <a:off x="7402001" y="3218882"/>
              <a:ext cx="2163690" cy="2721407"/>
              <a:chOff x="143510" y="812165"/>
              <a:chExt cx="2286000" cy="3383280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F1F2A0E8-1A63-4E08-995A-3E893B3D5293}"/>
                  </a:ext>
                </a:extLst>
              </p:cNvPr>
              <p:cNvSpPr/>
              <p:nvPr/>
            </p:nvSpPr>
            <p:spPr>
              <a:xfrm>
                <a:off x="143510" y="812165"/>
                <a:ext cx="2286000" cy="3383280"/>
              </a:xfrm>
              <a:prstGeom prst="rect">
                <a:avLst/>
              </a:prstGeom>
              <a:solidFill>
                <a:schemeClr val="tx1">
                  <a:alpha val="23000"/>
                </a:schemeClr>
              </a:solidFill>
              <a:ln w="38100"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BB9C1B1B-CE89-473C-A34B-553BC1A7ABFE}"/>
                  </a:ext>
                </a:extLst>
              </p:cNvPr>
              <p:cNvSpPr/>
              <p:nvPr/>
            </p:nvSpPr>
            <p:spPr>
              <a:xfrm>
                <a:off x="514986" y="1168401"/>
                <a:ext cx="1490724" cy="2647950"/>
              </a:xfrm>
              <a:prstGeom prst="rect">
                <a:avLst/>
              </a:prstGeom>
              <a:solidFill>
                <a:srgbClr val="6DA8FF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CE69B63F-A5D4-43EE-B68A-D6E4E8976870}"/>
                  </a:ext>
                </a:extLst>
              </p:cNvPr>
              <p:cNvGrpSpPr/>
              <p:nvPr/>
            </p:nvGrpSpPr>
            <p:grpSpPr>
              <a:xfrm>
                <a:off x="286766" y="1273175"/>
                <a:ext cx="668655" cy="519684"/>
                <a:chOff x="300990" y="1638300"/>
                <a:chExt cx="668655" cy="519684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CA0A838B-E4DB-4F89-A740-B2502DA2585A}"/>
                    </a:ext>
                  </a:extLst>
                </p:cNvPr>
                <p:cNvSpPr/>
                <p:nvPr/>
              </p:nvSpPr>
              <p:spPr>
                <a:xfrm>
                  <a:off x="300990" y="1638300"/>
                  <a:ext cx="668655" cy="342900"/>
                </a:xfrm>
                <a:prstGeom prst="rect">
                  <a:avLst/>
                </a:prstGeom>
                <a:solidFill>
                  <a:srgbClr val="0066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04</a:t>
                  </a:r>
                </a:p>
              </p:txBody>
            </p:sp>
            <p:sp>
              <p:nvSpPr>
                <p:cNvPr id="121" name="Right Triangle 120">
                  <a:extLst>
                    <a:ext uri="{FF2B5EF4-FFF2-40B4-BE49-F238E27FC236}">
                      <a16:creationId xmlns:a16="http://schemas.microsoft.com/office/drawing/2014/main" id="{4EC8B5B1-E53B-448C-A781-16CD3F254BB0}"/>
                    </a:ext>
                  </a:extLst>
                </p:cNvPr>
                <p:cNvSpPr/>
                <p:nvPr/>
              </p:nvSpPr>
              <p:spPr>
                <a:xfrm flipH="1" flipV="1">
                  <a:off x="300990" y="1981200"/>
                  <a:ext cx="203835" cy="176784"/>
                </a:xfrm>
                <a:prstGeom prst="rtTriangle">
                  <a:avLst/>
                </a:prstGeom>
                <a:solidFill>
                  <a:srgbClr val="004A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4A5C2B0-7ECE-4B11-8941-E3A690F2D4DA}"/>
                  </a:ext>
                </a:extLst>
              </p:cNvPr>
              <p:cNvSpPr txBox="1"/>
              <p:nvPr/>
            </p:nvSpPr>
            <p:spPr>
              <a:xfrm>
                <a:off x="520404" y="1765728"/>
                <a:ext cx="1490724" cy="4208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</a:rPr>
                  <a:t>CONCLUSION</a:t>
                </a:r>
              </a:p>
            </p:txBody>
          </p:sp>
        </p:grp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B916B724-843B-4BFE-ADB0-B908AB782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464" y="4588210"/>
              <a:ext cx="650978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3472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9"/>
    </mc:Choice>
    <mc:Fallback>
      <p:transition spd="slow" advTm="259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F062-492C-4F94-A7F8-219EEB41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D843D-0440-4DE8-9478-A95F55C3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267346-085A-48AF-AEF3-ACE30A53F5E1}"/>
              </a:ext>
            </a:extLst>
          </p:cNvPr>
          <p:cNvSpPr txBox="1">
            <a:spLocks/>
          </p:cNvSpPr>
          <p:nvPr/>
        </p:nvSpPr>
        <p:spPr>
          <a:xfrm>
            <a:off x="420474" y="866775"/>
            <a:ext cx="8152026" cy="4152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 Have Implemented: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Draw structure with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Draw structure with cylinder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Adding 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Implementing Roll, Pitch, YAW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Implementing Spot Light, Directional Light , Point Light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07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7"/>
    </mc:Choice>
    <mc:Fallback>
      <p:transition spd="slow" advTm="1637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862EF6-4132-4A0B-9BCA-440E4E338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ADC43-0EC0-4C0F-8745-07F67D70F110}"/>
              </a:ext>
            </a:extLst>
          </p:cNvPr>
          <p:cNvSpPr txBox="1"/>
          <p:nvPr/>
        </p:nvSpPr>
        <p:spPr>
          <a:xfrm>
            <a:off x="4764546" y="2924175"/>
            <a:ext cx="266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0447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"/>
    </mc:Choice>
    <mc:Fallback xmlns="">
      <p:transition spd="slow" advTm="83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862EF6-4132-4A0B-9BCA-440E4E338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ADC43-0EC0-4C0F-8745-07F67D70F110}"/>
              </a:ext>
            </a:extLst>
          </p:cNvPr>
          <p:cNvSpPr txBox="1"/>
          <p:nvPr/>
        </p:nvSpPr>
        <p:spPr>
          <a:xfrm>
            <a:off x="4497846" y="293370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138378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6000">
              <a:schemeClr val="accent1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1FC727-3B8D-478F-8DE9-A2F1E843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83225-A680-4081-BD38-EBB302DE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F3E3B4-611F-4AC4-AC0C-E966EEF751B2}"/>
              </a:ext>
            </a:extLst>
          </p:cNvPr>
          <p:cNvGrpSpPr/>
          <p:nvPr/>
        </p:nvGrpSpPr>
        <p:grpSpPr>
          <a:xfrm>
            <a:off x="4643120" y="1589342"/>
            <a:ext cx="2683801" cy="3679316"/>
            <a:chOff x="1457423" y="813219"/>
            <a:chExt cx="1859394" cy="255295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7876547-B832-4AAA-9585-73FDC13F8BF0}"/>
                </a:ext>
              </a:extLst>
            </p:cNvPr>
            <p:cNvGrpSpPr/>
            <p:nvPr/>
          </p:nvGrpSpPr>
          <p:grpSpPr>
            <a:xfrm>
              <a:off x="1457423" y="813219"/>
              <a:ext cx="1859394" cy="2552951"/>
              <a:chOff x="1457423" y="813219"/>
              <a:chExt cx="1859394" cy="2552951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56DBBD1A-D0B1-4F0D-A312-C69992E7BF11}"/>
                  </a:ext>
                </a:extLst>
              </p:cNvPr>
              <p:cNvGrpSpPr/>
              <p:nvPr/>
            </p:nvGrpSpPr>
            <p:grpSpPr>
              <a:xfrm>
                <a:off x="1457423" y="813219"/>
                <a:ext cx="1859394" cy="2552951"/>
                <a:chOff x="143510" y="812165"/>
                <a:chExt cx="2286000" cy="3383280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11FBFAF-4654-4933-85CB-F367B3F7245C}"/>
                    </a:ext>
                  </a:extLst>
                </p:cNvPr>
                <p:cNvSpPr/>
                <p:nvPr/>
              </p:nvSpPr>
              <p:spPr>
                <a:xfrm>
                  <a:off x="143510" y="812165"/>
                  <a:ext cx="2286000" cy="3383280"/>
                </a:xfrm>
                <a:prstGeom prst="rect">
                  <a:avLst/>
                </a:prstGeom>
                <a:solidFill>
                  <a:schemeClr val="tx1">
                    <a:alpha val="23000"/>
                  </a:schemeClr>
                </a:solidFill>
                <a:ln w="38100">
                  <a:noFill/>
                </a:ln>
                <a:effectLst>
                  <a:softEdge rad="177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CBA680EB-420B-41C4-9313-B0E8BF647CB4}"/>
                    </a:ext>
                  </a:extLst>
                </p:cNvPr>
                <p:cNvSpPr/>
                <p:nvPr/>
              </p:nvSpPr>
              <p:spPr>
                <a:xfrm>
                  <a:off x="514986" y="1168400"/>
                  <a:ext cx="1635678" cy="2670811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ABF2E2A-78EB-4795-9373-9309071AD7B7}"/>
                    </a:ext>
                  </a:extLst>
                </p:cNvPr>
                <p:cNvGrpSpPr/>
                <p:nvPr/>
              </p:nvGrpSpPr>
              <p:grpSpPr>
                <a:xfrm>
                  <a:off x="286766" y="1273175"/>
                  <a:ext cx="668655" cy="519684"/>
                  <a:chOff x="300990" y="1638300"/>
                  <a:chExt cx="668655" cy="519684"/>
                </a:xfrm>
              </p:grpSpPr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6A1AD14-C6BF-48AA-86BC-B45F86066C57}"/>
                      </a:ext>
                    </a:extLst>
                  </p:cNvPr>
                  <p:cNvSpPr/>
                  <p:nvPr/>
                </p:nvSpPr>
                <p:spPr>
                  <a:xfrm>
                    <a:off x="300990" y="1638300"/>
                    <a:ext cx="668655" cy="342900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01</a:t>
                    </a:r>
                  </a:p>
                </p:txBody>
              </p:sp>
              <p:sp>
                <p:nvSpPr>
                  <p:cNvPr id="74" name="Right Triangle 73">
                    <a:extLst>
                      <a:ext uri="{FF2B5EF4-FFF2-40B4-BE49-F238E27FC236}">
                        <a16:creationId xmlns:a16="http://schemas.microsoft.com/office/drawing/2014/main" id="{90B80C83-D6AD-48E1-8941-BC66E1C56C6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300990" y="1981200"/>
                    <a:ext cx="203835" cy="176784"/>
                  </a:xfrm>
                  <a:prstGeom prst="rtTriangle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5C25D0B-C9AC-4EB8-B420-B72F66105A93}"/>
                    </a:ext>
                  </a:extLst>
                </p:cNvPr>
                <p:cNvSpPr txBox="1"/>
                <p:nvPr/>
              </p:nvSpPr>
              <p:spPr>
                <a:xfrm>
                  <a:off x="487160" y="1736095"/>
                  <a:ext cx="1691328" cy="448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  <a:latin typeface="+mj-lt"/>
                    </a:rPr>
                    <a:t>Introduction</a:t>
                  </a:r>
                </a:p>
              </p:txBody>
            </p:sp>
          </p:grpSp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A71433EE-309A-48D5-A36C-35B84081E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7178" y="2041607"/>
                <a:ext cx="920135" cy="740051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10CE0-FC99-4E32-A2FD-1F4D139F982B}"/>
                </a:ext>
              </a:extLst>
            </p:cNvPr>
            <p:cNvSpPr/>
            <p:nvPr/>
          </p:nvSpPr>
          <p:spPr>
            <a:xfrm>
              <a:off x="2244012" y="2205589"/>
              <a:ext cx="346797" cy="320780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0CFC6D2-21BB-43FA-9485-44FA6F041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855" y="2225284"/>
              <a:ext cx="301085" cy="301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570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9"/>
    </mc:Choice>
    <mc:Fallback>
      <p:transition spd="slow" advTm="259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F062-492C-4F94-A7F8-219EEB41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D843D-0440-4DE8-9478-A95F55C3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4D7D19-E751-4165-97CF-7208B3B407C9}"/>
              </a:ext>
            </a:extLst>
          </p:cNvPr>
          <p:cNvSpPr txBox="1"/>
          <p:nvPr/>
        </p:nvSpPr>
        <p:spPr>
          <a:xfrm>
            <a:off x="3403939" y="1071549"/>
            <a:ext cx="4939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are the basic objects of the Project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FD8CCD-76DC-4024-9BF8-42864593084B}"/>
              </a:ext>
            </a:extLst>
          </p:cNvPr>
          <p:cNvSpPr txBox="1"/>
          <p:nvPr/>
        </p:nvSpPr>
        <p:spPr>
          <a:xfrm>
            <a:off x="1585401" y="307123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Cube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D2A26E-6993-457F-91EA-ED9EBF7F389C}"/>
              </a:ext>
            </a:extLst>
          </p:cNvPr>
          <p:cNvSpPr txBox="1"/>
          <p:nvPr/>
        </p:nvSpPr>
        <p:spPr>
          <a:xfrm>
            <a:off x="3951249" y="5388509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1.1: Basic shapes of project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9B372B-3C29-4A28-A11B-19E4755E9542}"/>
              </a:ext>
            </a:extLst>
          </p:cNvPr>
          <p:cNvSpPr/>
          <p:nvPr/>
        </p:nvSpPr>
        <p:spPr>
          <a:xfrm>
            <a:off x="1527846" y="1970127"/>
            <a:ext cx="819150" cy="822960"/>
          </a:xfrm>
          <a:prstGeom prst="cub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82311-A7FE-4E72-B53F-004C3F6AD66D}"/>
              </a:ext>
            </a:extLst>
          </p:cNvPr>
          <p:cNvGrpSpPr/>
          <p:nvPr/>
        </p:nvGrpSpPr>
        <p:grpSpPr>
          <a:xfrm>
            <a:off x="3239874" y="3419263"/>
            <a:ext cx="914401" cy="1387886"/>
            <a:chOff x="4268083" y="2977302"/>
            <a:chExt cx="914401" cy="138788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C0D2A7-7D7B-420C-9F7C-911FA77C73F5}"/>
                </a:ext>
              </a:extLst>
            </p:cNvPr>
            <p:cNvSpPr txBox="1"/>
            <p:nvPr/>
          </p:nvSpPr>
          <p:spPr>
            <a:xfrm>
              <a:off x="4268083" y="3995856"/>
              <a:ext cx="888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Sphere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0BED54-61A0-4BB0-B63C-18F480911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8083" y="2977302"/>
              <a:ext cx="914401" cy="926539"/>
            </a:xfrm>
            <a:prstGeom prst="ellipse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619461-155B-4808-86A4-01BFC5064085}"/>
              </a:ext>
            </a:extLst>
          </p:cNvPr>
          <p:cNvGrpSpPr/>
          <p:nvPr/>
        </p:nvGrpSpPr>
        <p:grpSpPr>
          <a:xfrm>
            <a:off x="5575665" y="3912850"/>
            <a:ext cx="1040670" cy="1049934"/>
            <a:chOff x="6348760" y="3249671"/>
            <a:chExt cx="1040670" cy="104993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37932B-DAE7-491F-B7E4-4A85AD49F1CF}"/>
                </a:ext>
              </a:extLst>
            </p:cNvPr>
            <p:cNvSpPr txBox="1"/>
            <p:nvPr/>
          </p:nvSpPr>
          <p:spPr>
            <a:xfrm>
              <a:off x="6348760" y="3930273"/>
              <a:ext cx="1040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Cylinder</a:t>
              </a:r>
            </a:p>
          </p:txBody>
        </p:sp>
        <p:sp>
          <p:nvSpPr>
            <p:cNvPr id="7" name="Flowchart: Magnetic Disk 6">
              <a:extLst>
                <a:ext uri="{FF2B5EF4-FFF2-40B4-BE49-F238E27FC236}">
                  <a16:creationId xmlns:a16="http://schemas.microsoft.com/office/drawing/2014/main" id="{5E9AF4B3-9DD6-438F-A1E2-41A8A3125E04}"/>
                </a:ext>
              </a:extLst>
            </p:cNvPr>
            <p:cNvSpPr/>
            <p:nvPr/>
          </p:nvSpPr>
          <p:spPr>
            <a:xfrm>
              <a:off x="6590203" y="3249671"/>
              <a:ext cx="557784" cy="560566"/>
            </a:xfrm>
            <a:prstGeom prst="flowChartMagneticDisk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FF4E4A8-4A7E-4D1F-9574-6A446B095B2F}"/>
              </a:ext>
            </a:extLst>
          </p:cNvPr>
          <p:cNvSpPr txBox="1"/>
          <p:nvPr/>
        </p:nvSpPr>
        <p:spPr>
          <a:xfrm>
            <a:off x="4919303" y="2794240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Wheel</a:t>
            </a:r>
          </a:p>
          <a:p>
            <a:endParaRPr lang="en-US" dirty="0"/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9C924FE3-5C20-43E9-A984-2E7DFB9E05E2}"/>
              </a:ext>
            </a:extLst>
          </p:cNvPr>
          <p:cNvSpPr/>
          <p:nvPr/>
        </p:nvSpPr>
        <p:spPr>
          <a:xfrm>
            <a:off x="4867071" y="1863739"/>
            <a:ext cx="819150" cy="836652"/>
          </a:xfrm>
          <a:prstGeom prst="donu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C85490-4DFF-4469-9BF0-78516ADD2E81}"/>
              </a:ext>
            </a:extLst>
          </p:cNvPr>
          <p:cNvGrpSpPr/>
          <p:nvPr/>
        </p:nvGrpSpPr>
        <p:grpSpPr>
          <a:xfrm>
            <a:off x="7230936" y="1982239"/>
            <a:ext cx="1542689" cy="1174701"/>
            <a:chOff x="8206296" y="1817784"/>
            <a:chExt cx="1542689" cy="1174701"/>
          </a:xfrm>
        </p:grpSpPr>
        <p:sp>
          <p:nvSpPr>
            <p:cNvPr id="16" name="Partial Circle 15">
              <a:extLst>
                <a:ext uri="{FF2B5EF4-FFF2-40B4-BE49-F238E27FC236}">
                  <a16:creationId xmlns:a16="http://schemas.microsoft.com/office/drawing/2014/main" id="{9FFB1771-1A26-434D-844A-61CDF835AB58}"/>
                </a:ext>
              </a:extLst>
            </p:cNvPr>
            <p:cNvSpPr/>
            <p:nvPr/>
          </p:nvSpPr>
          <p:spPr>
            <a:xfrm rot="5400000">
              <a:off x="8395707" y="1777004"/>
              <a:ext cx="822961" cy="904522"/>
            </a:xfrm>
            <a:prstGeom prst="pie">
              <a:avLst>
                <a:gd name="adj1" fmla="val 5289144"/>
                <a:gd name="adj2" fmla="val 16200000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D9377-B9E9-46BF-9814-8056A6BBEEDA}"/>
                </a:ext>
              </a:extLst>
            </p:cNvPr>
            <p:cNvSpPr txBox="1"/>
            <p:nvPr/>
          </p:nvSpPr>
          <p:spPr>
            <a:xfrm>
              <a:off x="8206296" y="2346154"/>
              <a:ext cx="15426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Half Circle</a:t>
              </a:r>
            </a:p>
            <a:p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ADDF1-05EC-40A2-BF1D-A882AD9DF3A4}"/>
              </a:ext>
            </a:extLst>
          </p:cNvPr>
          <p:cNvGrpSpPr/>
          <p:nvPr/>
        </p:nvGrpSpPr>
        <p:grpSpPr>
          <a:xfrm>
            <a:off x="8354927" y="3380010"/>
            <a:ext cx="1256434" cy="1794335"/>
            <a:chOff x="8354927" y="3380010"/>
            <a:chExt cx="1256434" cy="1794335"/>
          </a:xfrm>
        </p:grpSpPr>
        <p:sp>
          <p:nvSpPr>
            <p:cNvPr id="17" name="Partial Circle 16">
              <a:extLst>
                <a:ext uri="{FF2B5EF4-FFF2-40B4-BE49-F238E27FC236}">
                  <a16:creationId xmlns:a16="http://schemas.microsoft.com/office/drawing/2014/main" id="{29F1A4B8-B4A8-4118-980F-D0FA2AD38504}"/>
                </a:ext>
              </a:extLst>
            </p:cNvPr>
            <p:cNvSpPr/>
            <p:nvPr/>
          </p:nvSpPr>
          <p:spPr>
            <a:xfrm>
              <a:off x="8466686" y="3380010"/>
              <a:ext cx="1065623" cy="997246"/>
            </a:xfrm>
            <a:prstGeom prst="pie">
              <a:avLst>
                <a:gd name="adj1" fmla="val 0"/>
                <a:gd name="adj2" fmla="val 21552689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EA25CA-FEEA-4AD7-B903-6096B3EF385F}"/>
                </a:ext>
              </a:extLst>
            </p:cNvPr>
            <p:cNvSpPr/>
            <p:nvPr/>
          </p:nvSpPr>
          <p:spPr>
            <a:xfrm>
              <a:off x="8984257" y="3832913"/>
              <a:ext cx="532812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C78C91-32FE-493D-8F67-33A901313E24}"/>
                </a:ext>
              </a:extLst>
            </p:cNvPr>
            <p:cNvSpPr txBox="1"/>
            <p:nvPr/>
          </p:nvSpPr>
          <p:spPr>
            <a:xfrm>
              <a:off x="8354927" y="4528014"/>
              <a:ext cx="12564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Full Circle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9268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25"/>
    </mc:Choice>
    <mc:Fallback xmlns="">
      <p:transition spd="slow" advTm="8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F062-492C-4F94-A7F8-219EEB41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Introduction(contd.)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D843D-0440-4DE8-9478-A95F55C3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4D7D19-E751-4165-97CF-7208B3B407C9}"/>
              </a:ext>
            </a:extLst>
          </p:cNvPr>
          <p:cNvSpPr txBox="1"/>
          <p:nvPr/>
        </p:nvSpPr>
        <p:spPr>
          <a:xfrm>
            <a:off x="3760741" y="1264873"/>
            <a:ext cx="4834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Component of a Rail Station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D2A26E-6993-457F-91EA-ED9EBF7F389C}"/>
              </a:ext>
            </a:extLst>
          </p:cNvPr>
          <p:cNvSpPr txBox="1"/>
          <p:nvPr/>
        </p:nvSpPr>
        <p:spPr>
          <a:xfrm>
            <a:off x="3623977" y="5875377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1.2: General Component of Rail Station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5E680-574B-43B3-AE37-587D902DC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0" t="27726" r="5666" b="27112"/>
          <a:stretch/>
        </p:blipFill>
        <p:spPr>
          <a:xfrm>
            <a:off x="1150474" y="2271376"/>
            <a:ext cx="2320572" cy="114287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D69FF9-2A4D-4C84-BCD9-01E6709139FE}"/>
              </a:ext>
            </a:extLst>
          </p:cNvPr>
          <p:cNvSpPr txBox="1"/>
          <p:nvPr/>
        </p:nvSpPr>
        <p:spPr>
          <a:xfrm>
            <a:off x="1961818" y="3443746"/>
            <a:ext cx="69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853AB8-9D83-4142-9FDF-8BFC26F77F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7"/>
          <a:stretch/>
        </p:blipFill>
        <p:spPr>
          <a:xfrm>
            <a:off x="3488787" y="3550907"/>
            <a:ext cx="1402080" cy="123134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B9FC544-156E-43B7-A6CF-ABBA08A5990F}"/>
              </a:ext>
            </a:extLst>
          </p:cNvPr>
          <p:cNvSpPr txBox="1"/>
          <p:nvPr/>
        </p:nvSpPr>
        <p:spPr>
          <a:xfrm>
            <a:off x="3594503" y="4782252"/>
            <a:ext cx="1190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Rail Track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45C2ED-299F-44E4-AB53-BDAE8D5A713C}"/>
              </a:ext>
            </a:extLst>
          </p:cNvPr>
          <p:cNvGrpSpPr/>
          <p:nvPr/>
        </p:nvGrpSpPr>
        <p:grpSpPr>
          <a:xfrm>
            <a:off x="5238201" y="2038905"/>
            <a:ext cx="1715598" cy="2086540"/>
            <a:chOff x="5704840" y="2223067"/>
            <a:chExt cx="1715598" cy="208654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3A155F-87CC-4A78-A3C2-C518FCF59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4840" y="2223067"/>
              <a:ext cx="1590011" cy="159001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F43E82-64A3-42A7-8861-DDB03028FEE5}"/>
                </a:ext>
              </a:extLst>
            </p:cNvPr>
            <p:cNvSpPr txBox="1"/>
            <p:nvPr/>
          </p:nvSpPr>
          <p:spPr>
            <a:xfrm>
              <a:off x="5704840" y="3940275"/>
              <a:ext cx="1715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Ticket Counter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E00FB0F-0A22-458D-A4D4-66A544868469}"/>
              </a:ext>
            </a:extLst>
          </p:cNvPr>
          <p:cNvGrpSpPr/>
          <p:nvPr/>
        </p:nvGrpSpPr>
        <p:grpSpPr>
          <a:xfrm>
            <a:off x="8124757" y="3132483"/>
            <a:ext cx="1884490" cy="1985924"/>
            <a:chOff x="8774997" y="2134992"/>
            <a:chExt cx="1884490" cy="198592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1B85D9-58A2-4064-9D9D-C07105698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9835" y="2134992"/>
              <a:ext cx="1634815" cy="139783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EABAE99-FFA1-4514-89B9-4ED824802735}"/>
                </a:ext>
              </a:extLst>
            </p:cNvPr>
            <p:cNvSpPr txBox="1"/>
            <p:nvPr/>
          </p:nvSpPr>
          <p:spPr>
            <a:xfrm>
              <a:off x="8774997" y="3751584"/>
              <a:ext cx="18844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Welcome Screen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359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20"/>
    </mc:Choice>
    <mc:Fallback xmlns="">
      <p:transition spd="slow" advTm="17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6000">
              <a:schemeClr val="accent1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1FC727-3B8D-478F-8DE9-A2F1E843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83225-A680-4081-BD38-EBB302DE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AF5E0D1-1867-4C6B-90F3-12E70FB015FB}"/>
              </a:ext>
            </a:extLst>
          </p:cNvPr>
          <p:cNvGrpSpPr/>
          <p:nvPr/>
        </p:nvGrpSpPr>
        <p:grpSpPr>
          <a:xfrm>
            <a:off x="4268104" y="1427734"/>
            <a:ext cx="3229976" cy="4002532"/>
            <a:chOff x="6703149" y="759885"/>
            <a:chExt cx="2079454" cy="266624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EF10E33-15E9-478E-879B-FF8997306ABE}"/>
                </a:ext>
              </a:extLst>
            </p:cNvPr>
            <p:cNvGrpSpPr/>
            <p:nvPr/>
          </p:nvGrpSpPr>
          <p:grpSpPr>
            <a:xfrm>
              <a:off x="6703149" y="759885"/>
              <a:ext cx="2079454" cy="2666243"/>
              <a:chOff x="6130887" y="3429943"/>
              <a:chExt cx="2252156" cy="2991323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ADDBA82-2B34-4D1B-8FBB-8B41472519FA}"/>
                  </a:ext>
                </a:extLst>
              </p:cNvPr>
              <p:cNvSpPr/>
              <p:nvPr/>
            </p:nvSpPr>
            <p:spPr>
              <a:xfrm>
                <a:off x="6130887" y="3429943"/>
                <a:ext cx="2252156" cy="2991323"/>
              </a:xfrm>
              <a:prstGeom prst="rect">
                <a:avLst/>
              </a:prstGeom>
              <a:solidFill>
                <a:schemeClr val="tx1">
                  <a:alpha val="23000"/>
                </a:schemeClr>
              </a:solidFill>
              <a:ln w="38100"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812A5AC-40E2-4574-BAA2-E66E44384D1D}"/>
                  </a:ext>
                </a:extLst>
              </p:cNvPr>
              <p:cNvSpPr/>
              <p:nvPr/>
            </p:nvSpPr>
            <p:spPr>
              <a:xfrm>
                <a:off x="6496862" y="3744908"/>
                <a:ext cx="1510821" cy="2341182"/>
              </a:xfrm>
              <a:prstGeom prst="rect">
                <a:avLst/>
              </a:prstGeom>
              <a:solidFill>
                <a:srgbClr val="00D00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58E94602-D5D0-43F7-AFC3-8E18CC549AEC}"/>
                  </a:ext>
                </a:extLst>
              </p:cNvPr>
              <p:cNvGrpSpPr/>
              <p:nvPr/>
            </p:nvGrpSpPr>
            <p:grpSpPr>
              <a:xfrm>
                <a:off x="6272021" y="3837543"/>
                <a:ext cx="658757" cy="459474"/>
                <a:chOff x="300990" y="1638303"/>
                <a:chExt cx="668657" cy="519681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17FE522-5E03-4AE2-854F-91A7BC1A7EE3}"/>
                    </a:ext>
                  </a:extLst>
                </p:cNvPr>
                <p:cNvSpPr/>
                <p:nvPr/>
              </p:nvSpPr>
              <p:spPr>
                <a:xfrm>
                  <a:off x="300991" y="1638303"/>
                  <a:ext cx="668656" cy="342901"/>
                </a:xfrm>
                <a:prstGeom prst="rect">
                  <a:avLst/>
                </a:prstGeom>
                <a:solidFill>
                  <a:srgbClr val="006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02</a:t>
                  </a:r>
                </a:p>
              </p:txBody>
            </p:sp>
            <p:sp>
              <p:nvSpPr>
                <p:cNvPr id="91" name="Right Triangle 90">
                  <a:extLst>
                    <a:ext uri="{FF2B5EF4-FFF2-40B4-BE49-F238E27FC236}">
                      <a16:creationId xmlns:a16="http://schemas.microsoft.com/office/drawing/2014/main" id="{04A926BE-D11F-4D40-A162-2AAEB12D1EF1}"/>
                    </a:ext>
                  </a:extLst>
                </p:cNvPr>
                <p:cNvSpPr/>
                <p:nvPr/>
              </p:nvSpPr>
              <p:spPr>
                <a:xfrm flipH="1" flipV="1">
                  <a:off x="300990" y="1981200"/>
                  <a:ext cx="203835" cy="176784"/>
                </a:xfrm>
                <a:prstGeom prst="rtTriangle">
                  <a:avLst/>
                </a:prstGeom>
                <a:solidFill>
                  <a:srgbClr val="004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996E221-CE37-4E2C-A2DB-A11F3B46475F}"/>
                  </a:ext>
                </a:extLst>
              </p:cNvPr>
              <p:cNvSpPr txBox="1"/>
              <p:nvPr/>
            </p:nvSpPr>
            <p:spPr>
              <a:xfrm>
                <a:off x="6733888" y="4139768"/>
                <a:ext cx="1079943" cy="529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+mj-lt"/>
                  </a:rPr>
                  <a:t>Functional </a:t>
                </a:r>
              </a:p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+mj-lt"/>
                  </a:rPr>
                  <a:t>Description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9A0F8BB-B950-47C1-91B5-34B27EE58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5" r="8542" b="13509"/>
            <a:stretch/>
          </p:blipFill>
          <p:spPr>
            <a:xfrm>
              <a:off x="7369186" y="2034258"/>
              <a:ext cx="845629" cy="853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097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9"/>
    </mc:Choice>
    <mc:Fallback>
      <p:transition spd="slow" advTm="259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F062-492C-4F94-A7F8-219EEB41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Description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D843D-0440-4DE8-9478-A95F55C3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C9C14A9C-C48B-4C8B-BE38-EC2D0D9242DE}"/>
              </a:ext>
            </a:extLst>
          </p:cNvPr>
          <p:cNvSpPr/>
          <p:nvPr/>
        </p:nvSpPr>
        <p:spPr>
          <a:xfrm>
            <a:off x="2618654" y="1249045"/>
            <a:ext cx="467360" cy="599440"/>
          </a:xfrm>
          <a:prstGeom prst="up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17FAB4-0D9B-46A5-BDB5-29B2D4FE8CD6}"/>
              </a:ext>
            </a:extLst>
          </p:cNvPr>
          <p:cNvSpPr txBox="1"/>
          <p:nvPr/>
        </p:nvSpPr>
        <p:spPr>
          <a:xfrm>
            <a:off x="596947" y="1478518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 : MOVE FRONT</a:t>
            </a:r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CD5EA678-8A72-4265-9466-D6D5F6598768}"/>
              </a:ext>
            </a:extLst>
          </p:cNvPr>
          <p:cNvSpPr/>
          <p:nvPr/>
        </p:nvSpPr>
        <p:spPr>
          <a:xfrm flipV="1">
            <a:off x="2618654" y="2234644"/>
            <a:ext cx="467360" cy="599440"/>
          </a:xfrm>
          <a:prstGeom prst="up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2F0701-23AC-4343-B278-C3BFDDBC02BF}"/>
              </a:ext>
            </a:extLst>
          </p:cNvPr>
          <p:cNvSpPr txBox="1"/>
          <p:nvPr/>
        </p:nvSpPr>
        <p:spPr>
          <a:xfrm>
            <a:off x="596947" y="2464117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 : MOVE BACK</a:t>
            </a:r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CF8B0939-E98F-4BB0-99E5-D9A69440AEA7}"/>
              </a:ext>
            </a:extLst>
          </p:cNvPr>
          <p:cNvSpPr/>
          <p:nvPr/>
        </p:nvSpPr>
        <p:spPr>
          <a:xfrm rot="16200000">
            <a:off x="2706474" y="3415863"/>
            <a:ext cx="467360" cy="599440"/>
          </a:xfrm>
          <a:prstGeom prst="up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4F8BC5-88B1-430F-BA90-DDA69E032AF4}"/>
              </a:ext>
            </a:extLst>
          </p:cNvPr>
          <p:cNvSpPr txBox="1"/>
          <p:nvPr/>
        </p:nvSpPr>
        <p:spPr>
          <a:xfrm>
            <a:off x="596947" y="3530917"/>
            <a:ext cx="175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: MOVE LEFT</a:t>
            </a:r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44837395-2351-4B0E-A1AF-8D038509569A}"/>
              </a:ext>
            </a:extLst>
          </p:cNvPr>
          <p:cNvSpPr/>
          <p:nvPr/>
        </p:nvSpPr>
        <p:spPr>
          <a:xfrm rot="5400000">
            <a:off x="2706474" y="4452740"/>
            <a:ext cx="467360" cy="599440"/>
          </a:xfrm>
          <a:prstGeom prst="up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A9AAED-A8D9-4794-B980-7D2E90BC2BBD}"/>
              </a:ext>
            </a:extLst>
          </p:cNvPr>
          <p:cNvSpPr txBox="1"/>
          <p:nvPr/>
        </p:nvSpPr>
        <p:spPr>
          <a:xfrm>
            <a:off x="629007" y="4567794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 : MOVE RIGHT</a:t>
            </a:r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FE9A0F90-8A3D-4196-BD70-017C1AB626FE}"/>
              </a:ext>
            </a:extLst>
          </p:cNvPr>
          <p:cNvSpPr/>
          <p:nvPr/>
        </p:nvSpPr>
        <p:spPr>
          <a:xfrm>
            <a:off x="7816954" y="1898488"/>
            <a:ext cx="467360" cy="599440"/>
          </a:xfrm>
          <a:prstGeom prst="up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4651CB-6CC3-46BC-A6D5-1D2A03C72807}"/>
              </a:ext>
            </a:extLst>
          </p:cNvPr>
          <p:cNvSpPr txBox="1"/>
          <p:nvPr/>
        </p:nvSpPr>
        <p:spPr>
          <a:xfrm>
            <a:off x="5707427" y="2013542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 : MOVE UP</a:t>
            </a:r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F72D96E7-0DF4-45B0-B9F8-65FF12329D66}"/>
              </a:ext>
            </a:extLst>
          </p:cNvPr>
          <p:cNvSpPr/>
          <p:nvPr/>
        </p:nvSpPr>
        <p:spPr>
          <a:xfrm rot="10800000">
            <a:off x="7816954" y="2935365"/>
            <a:ext cx="467360" cy="599440"/>
          </a:xfrm>
          <a:prstGeom prst="up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8CEDF38-E415-4228-9428-B8CCB22DDA5B}"/>
              </a:ext>
            </a:extLst>
          </p:cNvPr>
          <p:cNvSpPr txBox="1"/>
          <p:nvPr/>
        </p:nvSpPr>
        <p:spPr>
          <a:xfrm>
            <a:off x="5739487" y="3050419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 : MOVE DOWN</a:t>
            </a:r>
          </a:p>
        </p:txBody>
      </p:sp>
    </p:spTree>
    <p:extLst>
      <p:ext uri="{BB962C8B-B14F-4D97-AF65-F5344CB8AC3E}">
        <p14:creationId xmlns:p14="http://schemas.microsoft.com/office/powerpoint/2010/main" val="3472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77"/>
    </mc:Choice>
    <mc:Fallback xmlns="">
      <p:transition spd="slow" advTm="1637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F062-492C-4F94-A7F8-219EEB41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Description(contd.)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D843D-0440-4DE8-9478-A95F55C3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17FAB4-0D9B-46A5-BDB5-29B2D4FE8CD6}"/>
              </a:ext>
            </a:extLst>
          </p:cNvPr>
          <p:cNvSpPr txBox="1"/>
          <p:nvPr/>
        </p:nvSpPr>
        <p:spPr>
          <a:xfrm>
            <a:off x="596947" y="1478518"/>
            <a:ext cx="170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 : ROLL LEFT</a:t>
            </a:r>
          </a:p>
        </p:txBody>
      </p:sp>
      <p:sp>
        <p:nvSpPr>
          <p:cNvPr id="4" name="Arrow: Curved Up 3">
            <a:extLst>
              <a:ext uri="{FF2B5EF4-FFF2-40B4-BE49-F238E27FC236}">
                <a16:creationId xmlns:a16="http://schemas.microsoft.com/office/drawing/2014/main" id="{9E904D26-5C3C-4D19-83EF-9A1086A8B343}"/>
              </a:ext>
            </a:extLst>
          </p:cNvPr>
          <p:cNvSpPr/>
          <p:nvPr/>
        </p:nvSpPr>
        <p:spPr>
          <a:xfrm>
            <a:off x="2782061" y="1556832"/>
            <a:ext cx="650240" cy="508000"/>
          </a:xfrm>
          <a:prstGeom prst="curvedUp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6A7944-5CAC-4578-9723-41E750362E8B}"/>
              </a:ext>
            </a:extLst>
          </p:cNvPr>
          <p:cNvSpPr txBox="1"/>
          <p:nvPr/>
        </p:nvSpPr>
        <p:spPr>
          <a:xfrm>
            <a:off x="718867" y="2771269"/>
            <a:ext cx="180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 : ROLL RIGHT</a:t>
            </a:r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EC2EAFAF-C098-42C9-9E95-BE4E4CC9D2F8}"/>
              </a:ext>
            </a:extLst>
          </p:cNvPr>
          <p:cNvSpPr/>
          <p:nvPr/>
        </p:nvSpPr>
        <p:spPr>
          <a:xfrm flipV="1">
            <a:off x="2782061" y="2771269"/>
            <a:ext cx="650240" cy="508000"/>
          </a:xfrm>
          <a:prstGeom prst="curvedUp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1ECAD6-3DDB-4B4D-BDFA-2A992EE3E5AC}"/>
              </a:ext>
            </a:extLst>
          </p:cNvPr>
          <p:cNvSpPr txBox="1"/>
          <p:nvPr/>
        </p:nvSpPr>
        <p:spPr>
          <a:xfrm>
            <a:off x="718867" y="406402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 : PITCH UP</a:t>
            </a:r>
          </a:p>
        </p:txBody>
      </p: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C84D34BB-A742-4CE0-8C11-709116BDD5AB}"/>
              </a:ext>
            </a:extLst>
          </p:cNvPr>
          <p:cNvSpPr/>
          <p:nvPr/>
        </p:nvSpPr>
        <p:spPr>
          <a:xfrm rot="16200000">
            <a:off x="2903981" y="4142334"/>
            <a:ext cx="650240" cy="508000"/>
          </a:xfrm>
          <a:prstGeom prst="curvedUp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81DAB-3A65-4784-9EF6-770ABC3BA5F8}"/>
              </a:ext>
            </a:extLst>
          </p:cNvPr>
          <p:cNvSpPr txBox="1"/>
          <p:nvPr/>
        </p:nvSpPr>
        <p:spPr>
          <a:xfrm>
            <a:off x="630124" y="5356771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 : PITCH DOWN</a:t>
            </a: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D7131E99-E992-4A7F-A1F5-F4D6A8F80ECF}"/>
              </a:ext>
            </a:extLst>
          </p:cNvPr>
          <p:cNvSpPr/>
          <p:nvPr/>
        </p:nvSpPr>
        <p:spPr>
          <a:xfrm rot="16200000" flipV="1">
            <a:off x="2843021" y="5316131"/>
            <a:ext cx="650240" cy="508000"/>
          </a:xfrm>
          <a:prstGeom prst="curvedUp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A91418-2BE2-4945-9093-3D780FA4A75E}"/>
              </a:ext>
            </a:extLst>
          </p:cNvPr>
          <p:cNvSpPr txBox="1"/>
          <p:nvPr/>
        </p:nvSpPr>
        <p:spPr>
          <a:xfrm>
            <a:off x="7089187" y="1847850"/>
            <a:ext cx="172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 : YAW RIGHT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66A8FD-DC94-4CF9-81DD-F9328EBA1967}"/>
              </a:ext>
            </a:extLst>
          </p:cNvPr>
          <p:cNvSpPr txBox="1"/>
          <p:nvPr/>
        </p:nvSpPr>
        <p:spPr>
          <a:xfrm>
            <a:off x="7212618" y="3240936"/>
            <a:ext cx="160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 : YAW LEFT</a:t>
            </a: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9757C187-4FE2-419C-9DF4-E699E0B414FD}"/>
              </a:ext>
            </a:extLst>
          </p:cNvPr>
          <p:cNvSpPr/>
          <p:nvPr/>
        </p:nvSpPr>
        <p:spPr>
          <a:xfrm>
            <a:off x="9853421" y="1663184"/>
            <a:ext cx="1007026" cy="115940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708144"/>
              <a:gd name="adj5" fmla="val 1250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FD2E1DA9-DFEC-4BDA-807F-567F22F4D35D}"/>
              </a:ext>
            </a:extLst>
          </p:cNvPr>
          <p:cNvSpPr/>
          <p:nvPr/>
        </p:nvSpPr>
        <p:spPr>
          <a:xfrm flipH="1">
            <a:off x="9853421" y="2958287"/>
            <a:ext cx="1007026" cy="115940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708144"/>
              <a:gd name="adj5" fmla="val 1250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14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7"/>
    </mc:Choice>
    <mc:Fallback>
      <p:transition spd="slow" advTm="1637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F062-492C-4F94-A7F8-219EEB41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Description(contd.)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D843D-0440-4DE8-9478-A95F55C3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17FAB4-0D9B-46A5-BDB5-29B2D4FE8CD6}"/>
              </a:ext>
            </a:extLst>
          </p:cNvPr>
          <p:cNvSpPr txBox="1"/>
          <p:nvPr/>
        </p:nvSpPr>
        <p:spPr>
          <a:xfrm>
            <a:off x="596947" y="1478518"/>
            <a:ext cx="18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: DOOR OPEN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2F0701-23AC-4343-B278-C3BFDDBC02BF}"/>
              </a:ext>
            </a:extLst>
          </p:cNvPr>
          <p:cNvSpPr txBox="1"/>
          <p:nvPr/>
        </p:nvSpPr>
        <p:spPr>
          <a:xfrm>
            <a:off x="588931" y="3059668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 : DOOR CLOSE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A9AAED-A8D9-4794-B980-7D2E90BC2BBD}"/>
              </a:ext>
            </a:extLst>
          </p:cNvPr>
          <p:cNvSpPr txBox="1"/>
          <p:nvPr/>
        </p:nvSpPr>
        <p:spPr>
          <a:xfrm>
            <a:off x="629007" y="4567794"/>
            <a:ext cx="184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 : MOVE TRAIN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30EB55-7844-4E40-B12C-1F932B33A0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54" y="1281231"/>
            <a:ext cx="1025544" cy="10255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1CBA1C-2158-4A01-A654-D6E27CBF8C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74" y="2788218"/>
            <a:ext cx="1169414" cy="11694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72D769-BF30-4E53-9792-AFDF92C6BE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784" y="4352419"/>
            <a:ext cx="1169414" cy="11694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8BE2903-347D-4B62-80EA-93156F9B0F51}"/>
              </a:ext>
            </a:extLst>
          </p:cNvPr>
          <p:cNvSpPr txBox="1"/>
          <p:nvPr/>
        </p:nvSpPr>
        <p:spPr>
          <a:xfrm>
            <a:off x="6196687" y="2603552"/>
            <a:ext cx="2028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 : TURN ON FAN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6641EA-1B2F-4EC1-BEA3-3B6152069D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53" y="2147927"/>
            <a:ext cx="1281073" cy="12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50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7"/>
    </mc:Choice>
    <mc:Fallback>
      <p:transition spd="slow" advTm="16377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rmula 1 PowerPoint Template" id="{ABC7FD89-7433-BE45-B574-692868678969}" vid="{F0E29517-2FEC-AF4F-BE47-8CB341BE8D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7</Template>
  <TotalTime>3071</TotalTime>
  <Words>298</Words>
  <Application>Microsoft Office PowerPoint</Application>
  <PresentationFormat>Widescreen</PresentationFormat>
  <Paragraphs>119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Algerian</vt:lpstr>
      <vt:lpstr>Arial</vt:lpstr>
      <vt:lpstr>Calibri</vt:lpstr>
      <vt:lpstr>Trebuchet MS</vt:lpstr>
      <vt:lpstr>Office Theme</vt:lpstr>
      <vt:lpstr>PowerPoint Presentation</vt:lpstr>
      <vt:lpstr>Outlines</vt:lpstr>
      <vt:lpstr>Outlines</vt:lpstr>
      <vt:lpstr>Introduction</vt:lpstr>
      <vt:lpstr>Introduction(contd.)</vt:lpstr>
      <vt:lpstr>Outlines</vt:lpstr>
      <vt:lpstr>Functional Description</vt:lpstr>
      <vt:lpstr>Functional Description(contd.)</vt:lpstr>
      <vt:lpstr>Functional Description(contd.)</vt:lpstr>
      <vt:lpstr>Outlines</vt:lpstr>
      <vt:lpstr>Detailed Visualization</vt:lpstr>
      <vt:lpstr>Detailed Visualization(contd)</vt:lpstr>
      <vt:lpstr>Detailed Visualization(contd.)</vt:lpstr>
      <vt:lpstr>Detailed Visualization(contd.)</vt:lpstr>
      <vt:lpstr>Detailed Visualization(contd.)</vt:lpstr>
      <vt:lpstr>Detailed Visualization(contd.)</vt:lpstr>
      <vt:lpstr>Detailed Visualization(contd.)</vt:lpstr>
      <vt:lpstr>Detailed Visualization(contd.)</vt:lpstr>
      <vt:lpstr>Detailed Visualization(contd.)</vt:lpstr>
      <vt:lpstr>Detailed Visualization(contd.)</vt:lpstr>
      <vt:lpstr>Detailed Visualization(contd.)</vt:lpstr>
      <vt:lpstr>Detailed Visualization(contd.)</vt:lpstr>
      <vt:lpstr>Outlines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KHULNA UNIVERSITY OF ENGINEERING AND TECHNOLOGY(KUET)</dc:title>
  <dc:creator>Abrar Hasan</dc:creator>
  <cp:lastModifiedBy>Abrar Hasan</cp:lastModifiedBy>
  <cp:revision>113</cp:revision>
  <dcterms:created xsi:type="dcterms:W3CDTF">2023-04-08T14:42:16Z</dcterms:created>
  <dcterms:modified xsi:type="dcterms:W3CDTF">2023-11-14T08:20:10Z</dcterms:modified>
</cp:coreProperties>
</file>